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90" r:id="rId3"/>
    <p:sldId id="291" r:id="rId4"/>
    <p:sldId id="286" r:id="rId5"/>
    <p:sldId id="284" r:id="rId6"/>
    <p:sldId id="277" r:id="rId7"/>
    <p:sldId id="285" r:id="rId8"/>
    <p:sldId id="283" r:id="rId9"/>
    <p:sldId id="272" r:id="rId10"/>
    <p:sldId id="281" r:id="rId11"/>
    <p:sldId id="273" r:id="rId12"/>
    <p:sldId id="289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2" autoAdjust="0"/>
    <p:restoredTop sz="78000" autoAdjust="0"/>
  </p:normalViewPr>
  <p:slideViewPr>
    <p:cSldViewPr snapToGrid="0">
      <p:cViewPr varScale="1">
        <p:scale>
          <a:sx n="85" d="100"/>
          <a:sy n="85" d="100"/>
        </p:scale>
        <p:origin x="13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0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implementation: Extend to normal routes, Merge train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2024-05-09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svg"/><Relationship Id="rId3" Type="http://schemas.openxmlformats.org/officeDocument/2006/relationships/hyperlink" Target="https://pxhere.com/en/photo/1444091" TargetMode="External"/><Relationship Id="rId7" Type="http://schemas.openxmlformats.org/officeDocument/2006/relationships/image" Target="../media/image50.svg"/><Relationship Id="rId12" Type="http://schemas.openxmlformats.org/officeDocument/2006/relationships/image" Target="../media/image5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38.svg"/><Relationship Id="rId5" Type="http://schemas.openxmlformats.org/officeDocument/2006/relationships/image" Target="../media/image48.png"/><Relationship Id="rId10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database-diagram-data-storage-disk-29954/" TargetMode="External"/><Relationship Id="rId13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hyperlink" Target="https://www.pngall.com/google-maps-png/download/55516" TargetMode="External"/><Relationship Id="rId5" Type="http://schemas.openxmlformats.org/officeDocument/2006/relationships/hyperlink" Target="https://www.pngall.com/java-png/" TargetMode="External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image" Target="../media/image14.jp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11" Type="http://schemas.openxmlformats.org/officeDocument/2006/relationships/image" Target="../media/image22.png"/><Relationship Id="rId5" Type="http://schemas.openxmlformats.org/officeDocument/2006/relationships/image" Target="../media/image17.jp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6.jp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1.jpg"/><Relationship Id="rId7" Type="http://schemas.openxmlformats.org/officeDocument/2006/relationships/image" Target="../media/image35.jpe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30.jp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g"/><Relationship Id="rId11" Type="http://schemas.openxmlformats.org/officeDocument/2006/relationships/image" Target="../media/image38.svg"/><Relationship Id="rId5" Type="http://schemas.openxmlformats.org/officeDocument/2006/relationships/image" Target="../media/image33.jp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2.jpg"/><Relationship Id="rId9" Type="http://schemas.openxmlformats.org/officeDocument/2006/relationships/image" Target="../media/image8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10462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4F1B4C3-8D13-9D70-DCCE-1343EDA7C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99878" y="-19764"/>
            <a:ext cx="10299875" cy="6881393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2C7546D-6310-45C6-E1D0-4C045D99F5F2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04AE6-BEC2-9549-E46B-213ECAB67176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C2E4F31C-7ED7-7FD9-5105-00FDEBA0032F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4EB09-D9A6-6F0A-4E4D-78F629583770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SOLUTION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E2773C-90C5-37F4-59D2-84D569DB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089116-9BC6-9111-C745-255C366D2579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8D384C-F93E-1FDD-8A11-C4FE52B32DEF}"/>
              </a:ext>
            </a:extLst>
          </p:cNvPr>
          <p:cNvGrpSpPr/>
          <p:nvPr/>
        </p:nvGrpSpPr>
        <p:grpSpPr>
          <a:xfrm>
            <a:off x="442576" y="1944202"/>
            <a:ext cx="6127868" cy="553998"/>
            <a:chOff x="2133047" y="1669458"/>
            <a:chExt cx="6127868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E0BFDE-D081-8913-C8A3-964D9D6892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seat reservation facility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63D6DC-B169-A1AD-0EFE-A39C61E5A39F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2CDB1780-CB66-66FE-648D-98B0458810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39" t="15139" r="15993" b="15993"/>
              <a:stretch/>
            </p:blipFill>
            <p:spPr>
              <a:xfrm>
                <a:off x="5102197" y="2590429"/>
                <a:ext cx="851365" cy="85136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805A2F-7392-ED0A-20FC-CF8AC538002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9CDCF-2B8E-C1B2-F2C3-0CE9D81B8FA7}"/>
              </a:ext>
            </a:extLst>
          </p:cNvPr>
          <p:cNvGrpSpPr/>
          <p:nvPr/>
        </p:nvGrpSpPr>
        <p:grpSpPr>
          <a:xfrm>
            <a:off x="442577" y="2836770"/>
            <a:ext cx="8671556" cy="553998"/>
            <a:chOff x="2133048" y="1669458"/>
            <a:chExt cx="8671556" cy="5539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7CE472-36A1-53BA-D088-A11091CC9CC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schedule checking facility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44522D-2834-90F2-ECB8-D11431B20BA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6" name="Graphic 15" descr="Daily calendar">
                <a:extLst>
                  <a:ext uri="{FF2B5EF4-FFF2-40B4-BE49-F238E27FC236}">
                    <a16:creationId xmlns:a16="http://schemas.microsoft.com/office/drawing/2014/main" id="{211A1196-5CCD-7F0E-2C27-812CDCE7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C3562E-EFA1-50D7-9DD8-198AC117012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F01403-A6C5-ABDD-7523-703F33248461}"/>
              </a:ext>
            </a:extLst>
          </p:cNvPr>
          <p:cNvGrpSpPr/>
          <p:nvPr/>
        </p:nvGrpSpPr>
        <p:grpSpPr>
          <a:xfrm>
            <a:off x="442577" y="4621906"/>
            <a:ext cx="6127867" cy="553998"/>
            <a:chOff x="2133048" y="1669458"/>
            <a:chExt cx="6127867" cy="5539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869578-3D74-11E4-4BCB-6C1C5D82921E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Digital transaction facility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BC82F47-DE0F-0F43-3D5C-48E88537135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1" name="Graphic 20" descr="Internet">
                <a:extLst>
                  <a:ext uri="{FF2B5EF4-FFF2-40B4-BE49-F238E27FC236}">
                    <a16:creationId xmlns:a16="http://schemas.microsoft.com/office/drawing/2014/main" id="{2D1D82EF-988C-30CC-9DDA-028E6443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EE65A5-D4A0-DD17-0999-0C89852D85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04BA6D-A227-624D-DEC5-DCEDF502A6EA}"/>
              </a:ext>
            </a:extLst>
          </p:cNvPr>
          <p:cNvGrpSpPr/>
          <p:nvPr/>
        </p:nvGrpSpPr>
        <p:grpSpPr>
          <a:xfrm>
            <a:off x="442577" y="3729338"/>
            <a:ext cx="7639240" cy="553998"/>
            <a:chOff x="2133048" y="1669458"/>
            <a:chExt cx="7639240" cy="5539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E7AA4-0C6F-8B48-11EE-F706F69F573D}"/>
                </a:ext>
              </a:extLst>
            </p:cNvPr>
            <p:cNvSpPr txBox="1"/>
            <p:nvPr/>
          </p:nvSpPr>
          <p:spPr>
            <a:xfrm>
              <a:off x="2681801" y="1669458"/>
              <a:ext cx="70904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Realtime location tracking facility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A2E2E7-8336-EF4F-5E52-4B79AF1E247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Map with pin">
                <a:extLst>
                  <a:ext uri="{FF2B5EF4-FFF2-40B4-BE49-F238E27FC236}">
                    <a16:creationId xmlns:a16="http://schemas.microsoft.com/office/drawing/2014/main" id="{91C158BC-A476-40BA-7F67-1CD4BF5D1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D8355AF-EA6D-88A8-1DB1-A8B818779A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E4DC72-E5ED-83A1-8499-455D3B346DE9}"/>
              </a:ext>
            </a:extLst>
          </p:cNvPr>
          <p:cNvGrpSpPr/>
          <p:nvPr/>
        </p:nvGrpSpPr>
        <p:grpSpPr>
          <a:xfrm>
            <a:off x="442577" y="5514473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558D1F-C9E1-C186-9CFD-15AC98298173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Customer care service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319E85-EB8D-7F65-9544-2F2C8ACD6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all center">
                <a:extLst>
                  <a:ext uri="{FF2B5EF4-FFF2-40B4-BE49-F238E27FC236}">
                    <a16:creationId xmlns:a16="http://schemas.microsoft.com/office/drawing/2014/main" id="{936BD25C-07CB-577A-428E-1C646A177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663A53A-78EB-874E-B7A0-A3DBC2970EE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194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1D98FFF-022A-5A6E-A129-B842DB4B618D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433BB7-F7B8-6975-0A09-ADB8ECE36866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8FDC37-80B4-A019-DE40-DE244DBA04C0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E08CCC-7E6C-F72F-2FAD-B5BBBD11194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477CC1-6615-C76E-901F-270805C9786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FC29D1-8709-258B-DB9A-CB9A24E681B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D92B1-A7EF-9CDD-C914-E6EA0D650C1D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9E89-C33F-A176-A2EC-1ED380224DB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0225B1-9673-2D1D-D226-33C7A034E05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B69CE-52FA-9C7E-4B27-9FA3A751EE6E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5A0BA1-9CBB-4969-751D-95484098774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E0F803-0DDD-DCF4-3321-53B898008DD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EE19F9-24C8-BDCD-BC00-94F7D96C95E5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9DBD2-0A76-085C-3C9F-821CFA31667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22F008-3F97-6071-25CC-D413E280F6C3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FA24B3-99FB-C0D9-253F-33F85C75E80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69F592-7B15-5070-E3DA-763ABF1A498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BF90B-CD0D-BAE8-C27C-9D0F6801AB74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8BF3C9-F9EB-1BCA-4827-4F282B60CF7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31C3F2-4022-8FC3-2512-B88212ACC16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B84B1D-DC28-CBD9-2F2A-867A3F47CA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B120-024E-1C69-D0E5-D18B559FFD3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CAC35B-2B7B-9E7D-5D21-2AC0CC50CE0F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FD2435-48C3-B136-6523-82BB5CF71FCE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35A8F4-47A1-312C-2D99-5ED2C6A22F2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6" y="4663819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A77C4E90-E1EB-2DB1-D3F9-7BC4E8C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68BB5B76-C3F8-9A9A-77EF-6248F7299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00126C37-9480-D424-3D83-EA7FF36EC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0A71895A-82B6-1B18-6305-5142DBAF0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770884"/>
                  </p:ext>
                </p:extLst>
              </p:nvPr>
            </p:nvGraphicFramePr>
            <p:xfrm>
              <a:off x="8516759" y="3835290"/>
              <a:ext cx="1005840" cy="1005840"/>
            </p:xfrm>
            <a:graphic>
              <a:graphicData uri="http://schemas.microsoft.com/office/powerpoint/2016/slidezoom">
                <pslz:sldZm>
                  <pslz:sldZmObj sldId="289" cId="1934132123">
                    <pslz:zmPr id="{C3909700-9668-48BD-BB30-EAD24C6F986E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6759" y="3835290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DAC88D-9186-C305-CA59-94A18C51A9D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62A19D-8C7D-03A2-F038-775F9217A9EF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5DDF74-9DD2-CDA3-3A1F-3E2B27C6ACC0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4B59DF-4834-1EA6-7CD2-7AC4C3C102B5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3707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52422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62D30-180B-BEBB-ECC3-64A679EB3A33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E7BA8D-ECC6-ACA7-4C03-D3FD71786C10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BD58F375-AB58-68ED-1B8A-B7E87BA2864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ADDAD-9F1A-E59C-D02C-B6B72525B0B9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PLAN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F8158-2028-28BE-8DFF-70DB1010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668C73-9796-8F18-175D-1A6EDA12A2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ket 8">
            <a:extLst>
              <a:ext uri="{FF2B5EF4-FFF2-40B4-BE49-F238E27FC236}">
                <a16:creationId xmlns:a16="http://schemas.microsoft.com/office/drawing/2014/main" id="{A371F376-3F8E-AB03-A702-F197D9CA5AE1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BF7159C1-8726-9CC7-AFD8-EA998CAE2641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E854B-5BEC-9D9E-1AAA-B64444BE04FF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3EF961-BDB2-9EF0-FDC7-4C9E2464B4DE}"/>
              </a:ext>
            </a:extLst>
          </p:cNvPr>
          <p:cNvSpPr/>
          <p:nvPr/>
        </p:nvSpPr>
        <p:spPr>
          <a:xfrm>
            <a:off x="913717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25D04-2999-78EB-CB2B-CB708DB81683}"/>
              </a:ext>
            </a:extLst>
          </p:cNvPr>
          <p:cNvSpPr/>
          <p:nvPr/>
        </p:nvSpPr>
        <p:spPr>
          <a:xfrm>
            <a:off x="306238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614F7-66AF-EDFB-CC31-12C436EB853F}"/>
              </a:ext>
            </a:extLst>
          </p:cNvPr>
          <p:cNvSpPr/>
          <p:nvPr/>
        </p:nvSpPr>
        <p:spPr>
          <a:xfrm>
            <a:off x="306238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31F741-73F8-DFF9-6588-33902F7BAFB5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10B56B-FE2A-5AA8-AB9B-F7B24DA3B893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E0E5E2-964F-3937-BF1E-C44C90614FB0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E7415-E6CF-6F4E-A07C-A2B5B564485D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3032469-2B79-1E8C-2AAA-2447523D9F4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F28E-9C47-4D12-95F2-77F1E86DBF7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Suggestion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4088A8-F3EA-7D00-057A-C45F8B0D7843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DA06372-EB1C-6011-622A-DC9D413DA8A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A979BA7-BEA0-31D6-8294-D801544090C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126E23-C31B-BE8D-06B5-F9A14959E8D9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B34757AE-C092-955E-3F07-17751214DDC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8397C6-8966-B572-30D0-55A395C6748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DCDB2-6343-238C-4596-32B3B1449C41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67" name="Cloud 66">
              <a:extLst>
                <a:ext uri="{FF2B5EF4-FFF2-40B4-BE49-F238E27FC236}">
                  <a16:creationId xmlns:a16="http://schemas.microsoft.com/office/drawing/2014/main" id="{7E3CC98F-F5D2-CDE0-39A2-71F26A417EF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629CA83-40B0-B184-DC80-48630AD5B5A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C2284-D086-FC53-9BB8-81979995C4ED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76" name="Cloud 75">
              <a:extLst>
                <a:ext uri="{FF2B5EF4-FFF2-40B4-BE49-F238E27FC236}">
                  <a16:creationId xmlns:a16="http://schemas.microsoft.com/office/drawing/2014/main" id="{3D4F4064-8367-8841-5CEA-F1D1EFA728B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12AF980-9597-6449-8D96-6FD2ACE4E85A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EC661F-4D65-EBF8-DF3E-57CE573CCEFF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2AE6593F-7866-95C9-207A-AC85E2955D4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D0EE94-36D9-33D4-815B-0C7B871774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BAF842-6886-3A71-C55B-03757F9E04D6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036A6E45-A901-4AE5-A239-08D7D387131B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4491883-4577-42B9-4AA8-79D9384EC8E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42EA9-D229-4E86-423E-1426D5A77603}"/>
              </a:ext>
            </a:extLst>
          </p:cNvPr>
          <p:cNvGrpSpPr/>
          <p:nvPr/>
        </p:nvGrpSpPr>
        <p:grpSpPr>
          <a:xfrm>
            <a:off x="4058358" y="2561751"/>
            <a:ext cx="1999348" cy="815990"/>
            <a:chOff x="-174761" y="2669627"/>
            <a:chExt cx="2396140" cy="977932"/>
          </a:xfrm>
        </p:grpSpPr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45B7385D-3954-7191-8824-4D6B5766E1B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F18DC9-CB62-0F27-D0DD-6195A950D52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C409EA-2248-3DF9-95A6-492136CF91F7}"/>
              </a:ext>
            </a:extLst>
          </p:cNvPr>
          <p:cNvGrpSpPr/>
          <p:nvPr/>
        </p:nvGrpSpPr>
        <p:grpSpPr>
          <a:xfrm>
            <a:off x="2892700" y="1342456"/>
            <a:ext cx="2127332" cy="1195931"/>
            <a:chOff x="5776158" y="1036725"/>
            <a:chExt cx="2127332" cy="119593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38D7E2A-849A-BF2E-C29E-0AFD8F9464EC}"/>
                </a:ext>
              </a:extLst>
            </p:cNvPr>
            <p:cNvSpPr/>
            <p:nvPr/>
          </p:nvSpPr>
          <p:spPr>
            <a:xfrm>
              <a:off x="5776158" y="1036725"/>
              <a:ext cx="2127332" cy="119593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5DA8DAD-A029-5ACB-999C-0B825130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962077" y="1232351"/>
              <a:ext cx="494888" cy="71422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4B20B22-82AF-5A4C-43A7-013F17A70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17992" r="5199" b="20011"/>
            <a:stretch/>
          </p:blipFill>
          <p:spPr>
            <a:xfrm>
              <a:off x="6618466" y="1363456"/>
              <a:ext cx="1131140" cy="527012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55B171-B341-2B2A-1414-9813DA35D135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B5843B1-E521-BE8B-659F-1F3DBA5A6DDE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5E22B9F-685D-D9A4-6972-BEA87054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48E0A3E-E58A-0F3D-943A-30681EDA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D167C6E7-A1D3-61F1-927B-EE814734487D}"/>
              </a:ext>
            </a:extLst>
          </p:cNvPr>
          <p:cNvSpPr/>
          <p:nvPr/>
        </p:nvSpPr>
        <p:spPr>
          <a:xfrm>
            <a:off x="486163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D8B385-BF7D-FC06-21C0-48D5EB78F048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3A0610E-D572-0529-C89E-775091DF9D0A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BF0D28-4474-4B44-A88D-5EDD7C4550E4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6164335-BF7E-506D-92A0-C2751E30E8E0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3BFC06C-EEEC-70BD-7B38-5089829B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ADE3A5B-7E31-6B1F-9A6E-C895B4E9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604F0D7-7987-97C8-029B-7880DECEE2C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80C8F4A6-0A7F-93B1-47C4-D4372F763898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4" descr="HelaPay Terms &amp; Conditions">
              <a:extLst>
                <a:ext uri="{FF2B5EF4-FFF2-40B4-BE49-F238E27FC236}">
                  <a16:creationId xmlns:a16="http://schemas.microsoft.com/office/drawing/2014/main" id="{55C259C9-6805-AF1E-416F-8180766C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74A2EB7-F6BD-5E91-3B6F-96C4941C990D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A2BD5594-F361-5A5A-83BD-D1368B94C785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1F290C-66BC-70DE-B1FF-F997D5C7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1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119" grpId="0" animBg="1"/>
      <p:bldP spid="1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83" y="4663819"/>
            <a:ext cx="1451404" cy="815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C87AC-ACA8-558E-BF72-86AF29B3499B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5779DD-D775-9F8E-735B-8B8FD2A626B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D8B188-0504-8C2B-C333-010C87C935C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B0D647-3152-CBE1-D46B-3867A22A433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5B9A7C-4E73-2F26-8FB9-3C9235A590DA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0565F-4ECE-0081-3198-1A56428D36D6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CC01CD-83AD-969B-9C6E-551BE55DAC4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E59C15-6950-E2A3-4916-DA2E08D258E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AC08E6-608C-6501-3407-09E0A551C9ED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FD060-8AEE-EADB-853C-E84C99AFEC1A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6372B3-4032-0870-D02B-068257DEBF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2EDB8-373F-505B-0C73-0C78FC5A857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EB0BCA-9641-73A3-EFB2-3F52AF01A2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650F89-3873-84A5-4754-DA00232507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020A8D-9970-E14D-A766-23982F64B68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00A2D7-9BB5-42D1-03C7-1A3C71F3EC1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328520-CBF4-186B-4750-A9F288F7D786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2DF148-23A9-69A6-34EB-B4B110B0D7B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354D4F-B933-7A6F-90E2-190721BB198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E465AA-F9F7-45A6-2056-D9337F56FFF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804126-13FE-3062-3231-ADAC233A1C8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3F0239-D444-6557-74E0-17E42A1BBC92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6186CD-A6B4-498B-5370-2FC33F07FAD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265D1D-7FEB-65AD-831D-1E612019815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AF89E6F7-E05D-3B8D-6F29-7A171548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9" name="Graphic 38" descr="Marker">
            <a:extLst>
              <a:ext uri="{FF2B5EF4-FFF2-40B4-BE49-F238E27FC236}">
                <a16:creationId xmlns:a16="http://schemas.microsoft.com/office/drawing/2014/main" id="{1D48830E-B58C-3ECF-C718-F8544CF7E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40" name="Graphic 39" descr="Marker">
            <a:extLst>
              <a:ext uri="{FF2B5EF4-FFF2-40B4-BE49-F238E27FC236}">
                <a16:creationId xmlns:a16="http://schemas.microsoft.com/office/drawing/2014/main" id="{6F13EE88-02F7-B31B-BA7B-0FEB05BDA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41" name="Graphic 40" descr="Marker">
            <a:extLst>
              <a:ext uri="{FF2B5EF4-FFF2-40B4-BE49-F238E27FC236}">
                <a16:creationId xmlns:a16="http://schemas.microsoft.com/office/drawing/2014/main" id="{AA50C06B-B334-B7EB-EBC2-5A5D865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975DBF-844E-AB23-26D5-8041E37B7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B0F569-4989-897F-9A44-D922C1E325F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288030-D7CA-D062-C8B0-D120A08C1A0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06BB23-DB30-8243-8F0E-2AE2F43B3ECB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AFFE60-37AA-FE24-77BB-7DDCF61BA9E5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367FC6-BBFD-EE27-88B7-6D7947E95AA4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303041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793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BEC0E3-54F9-89B8-30CC-20ADF5A4ECA4}"/>
              </a:ext>
            </a:extLst>
          </p:cNvPr>
          <p:cNvSpPr txBox="1"/>
          <p:nvPr/>
        </p:nvSpPr>
        <p:spPr>
          <a:xfrm>
            <a:off x="2554147" y="2222339"/>
            <a:ext cx="7083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2271143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1.00391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BF90A2-0E76-DDAC-A559-41D3FBDBA3E7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698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64230" y="591574"/>
              <a:ext cx="1005840" cy="1005840"/>
            </p:xfrm>
            <a:graphic>
              <a:graphicData uri="http://schemas.microsoft.com/office/powerpoint/2016/slidezoom">
                <pslz:sldZm>
                  <pslz:sldZmObj sldId="286" cId="1306901075">
                    <pslz:zmPr id="{8D7A4AB1-855C-49B4-9D51-5E7773890BD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230" y="591574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85BCFC2-174F-484B-DE82-31777719B55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390280-D574-6015-BF31-3FE6FA14E3BA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857B683-96A8-1111-9426-8ECF8FF657C4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749871-544B-2645-6126-09F93232BFEA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4354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34948 -4.81481E-6 " pathEditMode="relative" rAng="0" ptsTypes="AA">
                                      <p:cBhvr>
                                        <p:cTn id="6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11D7D77-4EC6-07DA-3C4D-19E7A7AF0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5441321" y="-35928"/>
            <a:ext cx="12255871" cy="6893928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3E200D-3144-F738-F6B5-88D4E1EEA65E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F15A1B-FF8B-73B9-A026-9CADA1C910BB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09E6EC84-318A-4FF8-61BA-48108AA31EB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75571-23AF-5D3C-F1B5-ACFD15EABEC7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E87427-16E3-7253-685B-548E0CD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A5E1AAB-F3D5-D349-E195-04D0E33C0FF9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293A08-25E6-40B9-F35E-7064A0288AA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0D4382-3B37-E921-AD9E-EECFC73138D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B17436-D862-6F6B-D7C9-920DD26E7E12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 descr="User">
                <a:extLst>
                  <a:ext uri="{FF2B5EF4-FFF2-40B4-BE49-F238E27FC236}">
                    <a16:creationId xmlns:a16="http://schemas.microsoft.com/office/drawing/2014/main" id="{81EC2E74-2B2A-1994-22F2-F0768860F6DE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097FE5-4412-93B5-9BEC-FF4319F0225F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A7735E-598E-13EC-8957-ABB7E1B80499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193E84-11E7-5C6C-7551-D24961D61798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EC83E0C-DE61-4339-1FC4-6E030BA532B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 descr="User">
                <a:extLst>
                  <a:ext uri="{FF2B5EF4-FFF2-40B4-BE49-F238E27FC236}">
                    <a16:creationId xmlns:a16="http://schemas.microsoft.com/office/drawing/2014/main" id="{3C36C1B3-BB26-4DE0-0DD8-55B16473D1B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E00AF-C5C1-23DB-9082-8918C8E1487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84A207-4C40-9212-6493-F1CC403E35D9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DE8E8D-CE24-902B-60A2-41F052EC829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F39491F-1856-B97E-3C81-7C209555587A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 descr="User">
                <a:extLst>
                  <a:ext uri="{FF2B5EF4-FFF2-40B4-BE49-F238E27FC236}">
                    <a16:creationId xmlns:a16="http://schemas.microsoft.com/office/drawing/2014/main" id="{E1986FEF-0764-1C90-3269-9854BC8E060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B36A28-043B-CF4C-CA3D-C6C18F71932D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Haththella</a:t>
              </a:r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 H.A.D.T.N.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3BD2D9-B65E-FDF9-9FB5-99FB998FDD82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1ECA98-8318-5304-6178-0383F77A90F0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155E83-E24A-C243-A905-646B41D08977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 descr="User">
                <a:extLst>
                  <a:ext uri="{FF2B5EF4-FFF2-40B4-BE49-F238E27FC236}">
                    <a16:creationId xmlns:a16="http://schemas.microsoft.com/office/drawing/2014/main" id="{FFA66A31-6FFB-E4DE-BD69-EE38EECCFBC6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5B90CB-4DCA-C9CB-E9DA-B756F994DD3D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194B1F-8AC5-E330-1C7E-FD72FF36C93C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17A7A34-633F-485B-C76E-9138FA521B32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CE867D0-9B58-B2B8-55BC-4579758108C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0A35B1E-6675-B6EC-F250-3253C7A1A89F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 descr="User">
                <a:extLst>
                  <a:ext uri="{FF2B5EF4-FFF2-40B4-BE49-F238E27FC236}">
                    <a16:creationId xmlns:a16="http://schemas.microsoft.com/office/drawing/2014/main" id="{8E698C61-63F3-706D-D756-36E559B19FC1}"/>
                  </a:ext>
                </a:extLst>
              </p:cNvPr>
              <p:cNvSpPr/>
              <p:nvPr/>
            </p:nvSpPr>
            <p:spPr>
              <a:xfrm flipH="1"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17DF78-E99C-1AB4-A937-596A6C4A6FB6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Sandirigama</a:t>
              </a:r>
              <a:endParaRPr lang="en-US" sz="2500" dirty="0">
                <a:solidFill>
                  <a:sysClr val="windowText" lastClr="000000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0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9495F3-FDA7-D3D8-363D-D894107B9B4D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169153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77" cId="3788850437">
                    <pslz:zmPr id="{766BEB13-4475-4090-B116-9BCB03A614E1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FCC6B0-4C8B-B85B-750B-DFE666F097DB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9DFCFA-7BF1-7BA0-EFCE-C4BAD6AB874E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12F1FB-790B-A6FD-A5C6-6FF58A91D6BA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37BDDC7-A4D7-7DF0-6252-EBA497892F61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205083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-41758" r="2552" b="3936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5" t="-54344" r="-31113" b="2866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14987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351" r="10239" b="7578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r="1497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-1208" r="-820" b="-64161"/>
          <a:stretch/>
        </p:blipFill>
        <p:spPr>
          <a:xfrm>
            <a:off x="6272702" y="5331532"/>
            <a:ext cx="3492288" cy="3324792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6612043" cy="1127760"/>
            <a:chOff x="-706544" y="0"/>
            <a:chExt cx="6612043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6612043" cy="1127760"/>
              <a:chOff x="-706544" y="0"/>
              <a:chExt cx="6612043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661204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A392C-0945-36C6-E569-6CE2116A6D31}"/>
              </a:ext>
            </a:extLst>
          </p:cNvPr>
          <p:cNvGrpSpPr/>
          <p:nvPr/>
        </p:nvGrpSpPr>
        <p:grpSpPr>
          <a:xfrm>
            <a:off x="442577" y="1945157"/>
            <a:ext cx="6127867" cy="553998"/>
            <a:chOff x="2133048" y="1669458"/>
            <a:chExt cx="6127867" cy="5539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4D5DD-6757-7406-0DDE-E5B9A4437FA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long queues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1F250-C9E1-81CB-613B-0D74891A6F9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4" name="Graphic 13" descr="Hourglass">
                <a:extLst>
                  <a:ext uri="{FF2B5EF4-FFF2-40B4-BE49-F238E27FC236}">
                    <a16:creationId xmlns:a16="http://schemas.microsoft.com/office/drawing/2014/main" id="{45BCF09E-DF41-45CD-4331-A2B70DDB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0E88ED-3F6F-4CC6-CCF7-15681D5B304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69E8CD-090F-75B0-7BA6-F3BBFC8AA9C0}"/>
              </a:ext>
            </a:extLst>
          </p:cNvPr>
          <p:cNvGrpSpPr/>
          <p:nvPr/>
        </p:nvGrpSpPr>
        <p:grpSpPr>
          <a:xfrm>
            <a:off x="442577" y="2837725"/>
            <a:ext cx="8671556" cy="553998"/>
            <a:chOff x="2133048" y="1669458"/>
            <a:chExt cx="8671556" cy="553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479423-7CA5-F0E1-ECCC-6EA0FFD1DCC5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FD2C19-9181-03FA-A645-25B8B05BCEA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Bus">
                <a:extLst>
                  <a:ext uri="{FF2B5EF4-FFF2-40B4-BE49-F238E27FC236}">
                    <a16:creationId xmlns:a16="http://schemas.microsoft.com/office/drawing/2014/main" id="{17E9B365-8BB3-94EE-C4D2-018FEDB72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4115CE9-274E-CC5D-A383-2A75B50CCFC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3B7152-F042-9E2B-1B8F-EE5FB4360997}"/>
              </a:ext>
            </a:extLst>
          </p:cNvPr>
          <p:cNvGrpSpPr/>
          <p:nvPr/>
        </p:nvGrpSpPr>
        <p:grpSpPr>
          <a:xfrm>
            <a:off x="442577" y="4622861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9814B-ABB0-E8D6-52C7-22FE9BA54109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575AED-660A-874B-A5C7-6184D719303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oins">
                <a:extLst>
                  <a:ext uri="{FF2B5EF4-FFF2-40B4-BE49-F238E27FC236}">
                    <a16:creationId xmlns:a16="http://schemas.microsoft.com/office/drawing/2014/main" id="{D1F2698A-177E-A4F3-1190-0DD363FA6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3DCD4A-92F5-E40A-00BB-55069523D1C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7EB0EB-349D-9188-1F4D-EFF1C025AE2B}"/>
              </a:ext>
            </a:extLst>
          </p:cNvPr>
          <p:cNvGrpSpPr/>
          <p:nvPr/>
        </p:nvGrpSpPr>
        <p:grpSpPr>
          <a:xfrm>
            <a:off x="442577" y="3730293"/>
            <a:ext cx="5462922" cy="553998"/>
            <a:chOff x="2133048" y="1669458"/>
            <a:chExt cx="5462922" cy="553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3C34BA-8B3E-4CA9-F404-29006C8B96B4}"/>
                </a:ext>
              </a:extLst>
            </p:cNvPr>
            <p:cNvSpPr txBox="1"/>
            <p:nvPr/>
          </p:nvSpPr>
          <p:spPr>
            <a:xfrm>
              <a:off x="2681802" y="1669458"/>
              <a:ext cx="49141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73A43F-1036-D5F5-6909-903286FD5135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6" name="Graphic 35" descr="Group of people">
                <a:extLst>
                  <a:ext uri="{FF2B5EF4-FFF2-40B4-BE49-F238E27FC236}">
                    <a16:creationId xmlns:a16="http://schemas.microsoft.com/office/drawing/2014/main" id="{FBF019C9-5142-2049-AFA2-E254E1E02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8CE106-06EA-AE9D-0EC6-A38B05BFFC7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07141F-BCC7-1C83-D59D-8B5D4FB7FDD2}"/>
              </a:ext>
            </a:extLst>
          </p:cNvPr>
          <p:cNvGrpSpPr/>
          <p:nvPr/>
        </p:nvGrpSpPr>
        <p:grpSpPr>
          <a:xfrm>
            <a:off x="442577" y="5515428"/>
            <a:ext cx="6127867" cy="553998"/>
            <a:chOff x="2133048" y="1669458"/>
            <a:chExt cx="6127867" cy="55399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DF6B70-06B4-6FB1-8B15-AE4A078B9B9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Shifting from public transport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B88AA6E-BBE0-C172-3C95-EA8855CE1C0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1" name="Graphic 40" descr="Transfer">
                <a:extLst>
                  <a:ext uri="{FF2B5EF4-FFF2-40B4-BE49-F238E27FC236}">
                    <a16:creationId xmlns:a16="http://schemas.microsoft.com/office/drawing/2014/main" id="{68ABA048-C690-ADB9-97B4-173709FFC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BE31538-AE5E-5358-B77F-36F6406BDCD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850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958585-F2E3-88B0-3FA0-343D6579227C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25616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83" cId="1204456664">
                    <pslz:zmPr id="{2CAA3AE1-0A19-4BA4-A529-466AA671E51F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FDE87A-6643-FBAB-FBE7-81D2E6E5C6DE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3F1C02-1864-EBE3-85B9-E6D9B9327FEC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26C34B-CEED-C51C-C39F-DCE08EF03939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525B69A-1778-4C2B-F0DE-69145C883DCF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9541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77" t="-27232" r="-110006" b="31872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21734" r="-55711" b="11593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454" r="-27368" b="39145"/>
          <a:stretch/>
        </p:blipFill>
        <p:spPr>
          <a:xfrm>
            <a:off x="9452432" y="4152542"/>
            <a:ext cx="3492288" cy="3324792"/>
          </a:xfr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B8A613C-ED60-F2CF-1D2C-D79E5A4CA1A0}"/>
              </a:ext>
            </a:extLst>
          </p:cNvPr>
          <p:cNvSpPr/>
          <p:nvPr/>
        </p:nvSpPr>
        <p:spPr>
          <a:xfrm>
            <a:off x="7402830" y="293865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t="48570" r="-177" b="8588"/>
          <a:stretch/>
        </p:blipFill>
        <p:spPr>
          <a:xfrm>
            <a:off x="6272702" y="5331532"/>
            <a:ext cx="3492288" cy="3324792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9040AD9-15A1-657C-77DC-72CD7585E461}"/>
              </a:ext>
            </a:extLst>
          </p:cNvPr>
          <p:cNvSpPr/>
          <p:nvPr/>
        </p:nvSpPr>
        <p:spPr>
          <a:xfrm>
            <a:off x="6898189" y="3373957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296853-E117-7CDC-C66F-35209A1BD1ED}"/>
              </a:ext>
            </a:extLst>
          </p:cNvPr>
          <p:cNvSpPr/>
          <p:nvPr/>
        </p:nvSpPr>
        <p:spPr>
          <a:xfrm>
            <a:off x="6831133" y="5879822"/>
            <a:ext cx="1367987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8905664" cy="1127760"/>
            <a:chOff x="-706544" y="0"/>
            <a:chExt cx="8905664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8905664" cy="1127760"/>
              <a:chOff x="-706544" y="0"/>
              <a:chExt cx="8905664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890566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687579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EXISTING SOLUTIONS ?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9144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0A4730-7710-AF95-A3BA-C02489627979}"/>
              </a:ext>
            </a:extLst>
          </p:cNvPr>
          <p:cNvGrpSpPr/>
          <p:nvPr/>
        </p:nvGrpSpPr>
        <p:grpSpPr>
          <a:xfrm>
            <a:off x="221410" y="1954424"/>
            <a:ext cx="6127867" cy="553998"/>
            <a:chOff x="2133048" y="1669458"/>
            <a:chExt cx="6127867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225F8-8F01-0DE4-0814-A5E370684B35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95BAB7-9CDE-44F0-AB52-B0871B0C5EE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Map with pin">
                <a:extLst>
                  <a:ext uri="{FF2B5EF4-FFF2-40B4-BE49-F238E27FC236}">
                    <a16:creationId xmlns:a16="http://schemas.microsoft.com/office/drawing/2014/main" id="{D5B6076C-1415-EA88-4A3A-224B1455D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F68295-F695-0EAC-326D-8E56B88E336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9B62B1-00EE-AE9C-F383-65F66CA25187}"/>
              </a:ext>
            </a:extLst>
          </p:cNvPr>
          <p:cNvGrpSpPr/>
          <p:nvPr/>
        </p:nvGrpSpPr>
        <p:grpSpPr>
          <a:xfrm>
            <a:off x="221410" y="2846992"/>
            <a:ext cx="7772520" cy="553998"/>
            <a:chOff x="2133048" y="1669458"/>
            <a:chExt cx="7772520" cy="5539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39573-F282-386F-39F5-B70B831F76D4}"/>
                </a:ext>
              </a:extLst>
            </p:cNvPr>
            <p:cNvSpPr txBox="1"/>
            <p:nvPr/>
          </p:nvSpPr>
          <p:spPr>
            <a:xfrm>
              <a:off x="2681802" y="1669458"/>
              <a:ext cx="7223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9111BF1-D88B-AA34-44DA-F963F941E2A8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7" name="Graphic 46" descr="Wallet">
                <a:extLst>
                  <a:ext uri="{FF2B5EF4-FFF2-40B4-BE49-F238E27FC236}">
                    <a16:creationId xmlns:a16="http://schemas.microsoft.com/office/drawing/2014/main" id="{4F2C8BB1-6CFB-9A8B-300F-99AAD53ED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219CCCB-1BCD-9BB1-8730-A30EA0E326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C99F6C8-280D-D09F-1D25-E0B5C703178F}"/>
              </a:ext>
            </a:extLst>
          </p:cNvPr>
          <p:cNvGrpSpPr/>
          <p:nvPr/>
        </p:nvGrpSpPr>
        <p:grpSpPr>
          <a:xfrm>
            <a:off x="221410" y="4632128"/>
            <a:ext cx="6127867" cy="553998"/>
            <a:chOff x="2133048" y="1669458"/>
            <a:chExt cx="6127867" cy="5539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9DDE65-9101-C84C-5F41-FE512901FE1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77C79C-C782-838C-F4CE-9DF46B2BCDD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2" name="Graphic 51" descr="Repeat">
                <a:extLst>
                  <a:ext uri="{FF2B5EF4-FFF2-40B4-BE49-F238E27FC236}">
                    <a16:creationId xmlns:a16="http://schemas.microsoft.com/office/drawing/2014/main" id="{D9689BAE-C453-7D98-EA13-4FA57AAD8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E7C3379-2555-38C3-9FC1-2EB99D5B6C5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1A8DEEA-7814-7FE8-7625-D99181AF08DC}"/>
              </a:ext>
            </a:extLst>
          </p:cNvPr>
          <p:cNvGrpSpPr/>
          <p:nvPr/>
        </p:nvGrpSpPr>
        <p:grpSpPr>
          <a:xfrm>
            <a:off x="221410" y="3739560"/>
            <a:ext cx="7263472" cy="553998"/>
            <a:chOff x="2133048" y="1669458"/>
            <a:chExt cx="7263472" cy="55399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A8172B-19C3-F479-3FFB-0382F412DF70}"/>
                </a:ext>
              </a:extLst>
            </p:cNvPr>
            <p:cNvSpPr txBox="1"/>
            <p:nvPr/>
          </p:nvSpPr>
          <p:spPr>
            <a:xfrm>
              <a:off x="2681802" y="1669458"/>
              <a:ext cx="671471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7CA31E4-50A7-0763-EA80-3846800F4ED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7" name="Graphic 56" descr="Employee badge">
                <a:extLst>
                  <a:ext uri="{FF2B5EF4-FFF2-40B4-BE49-F238E27FC236}">
                    <a16:creationId xmlns:a16="http://schemas.microsoft.com/office/drawing/2014/main" id="{292D36B8-3364-A2E3-CC5B-CC90E3614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D853E35-72CF-5BAB-918D-171DFE5C4653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380E52-7F88-DA86-C529-3756BF899536}"/>
              </a:ext>
            </a:extLst>
          </p:cNvPr>
          <p:cNvGrpSpPr/>
          <p:nvPr/>
        </p:nvGrpSpPr>
        <p:grpSpPr>
          <a:xfrm>
            <a:off x="221410" y="5524695"/>
            <a:ext cx="6127867" cy="553998"/>
            <a:chOff x="2133048" y="1669458"/>
            <a:chExt cx="6127867" cy="55399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D80A5B-FE67-8C08-F784-66F54C705A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complaints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A98DA42-0191-B93C-AB37-DEB10F83426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2" name="Graphic 61" descr="Speaker Phone">
                <a:extLst>
                  <a:ext uri="{FF2B5EF4-FFF2-40B4-BE49-F238E27FC236}">
                    <a16:creationId xmlns:a16="http://schemas.microsoft.com/office/drawing/2014/main" id="{AE5C3B3A-40AC-438E-1E13-0EDD58327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67F4F67-0C0E-CC13-5D32-AFA8378CE00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B39AC3D-ED24-06F8-1DC2-663EAB60EF4E}"/>
              </a:ext>
            </a:extLst>
          </p:cNvPr>
          <p:cNvSpPr/>
          <p:nvPr/>
        </p:nvSpPr>
        <p:spPr>
          <a:xfrm>
            <a:off x="9949917" y="6257388"/>
            <a:ext cx="136706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5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A1897D-2802-3FED-0BC5-E74E1B226B52}"/>
              </a:ext>
            </a:extLst>
          </p:cNvPr>
          <p:cNvSpPr/>
          <p:nvPr/>
        </p:nvSpPr>
        <p:spPr>
          <a:xfrm>
            <a:off x="1698086" y="3986340"/>
            <a:ext cx="1736962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2179" y="3021048"/>
            <a:ext cx="1451404" cy="8159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E88E2F1-D48B-89AA-07BD-7E723EFC454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B4C9D9-C338-C587-64DB-31C739213BA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4CEB01-13E0-0847-1C40-18E45D892366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55B4C8-04EB-0C29-A027-DA0DE9C529E8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108FE6-B328-8884-EA1E-D4BB956E7A6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49D1E-B6D4-2EFE-A03F-C0FFA17BEC44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E93532-FC2F-AA05-449A-B28C48527C9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F09E50-D067-7C1A-D8ED-01966AA674BB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F6AE0-F751-76B9-D189-AC25C94E239C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C3D388-6280-245F-D212-1C78C180E83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D54956-CBFE-0078-7A88-DA280694A4C7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A11468-C069-BC3F-E99D-F9436F680273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50ED03-5AC4-C747-A626-17454DC92D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227398-4C15-603C-B842-25FD4F4B17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527BC-43E6-32E8-FC54-22F2FAE492A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0BABD2-66D3-20AA-5EF2-D4ED4CCDC5F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F32354-DF5C-6706-D3E7-B5E8403DD2DF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6C30BC-B85C-30EE-C44C-8BEA2760D11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A18FE5-89A7-80A5-109B-BA33062B347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CCF261-0E8F-988E-8F9F-C2D099734F1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225CA9-5EC4-DC12-EF6A-C8D72D9D8308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E00419-F5EE-3CE4-98A5-FE894239304A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003A5D-5246-A8FE-DA0D-75A8B722E6E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D6BF5A-FDF4-39D4-90CF-8FD5DC2F51AC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0786F9B3-2216-EEC5-126F-2B726829E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33C53B7F-1803-9381-9B5F-C9E4D346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AF342442-F047-21C8-AFA5-F726B47F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6AD04F69-0508-6848-E1AE-CD5095F7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586993"/>
                  </p:ext>
                </p:extLst>
              </p:nvPr>
            </p:nvGraphicFramePr>
            <p:xfrm>
              <a:off x="995192" y="3550442"/>
              <a:ext cx="1005840" cy="1005840"/>
            </p:xfrm>
            <a:graphic>
              <a:graphicData uri="http://schemas.microsoft.com/office/powerpoint/2016/slidezoom">
                <pslz:sldZm>
                  <pslz:sldZmObj sldId="281" cId="3661948910">
                    <pslz:zmPr id="{8374F3A4-8988-4177-B180-4CA12C8CD222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192" y="3550442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6310D4-56C5-310B-2E50-9E02C02FF306}"/>
              </a:ext>
            </a:extLst>
          </p:cNvPr>
          <p:cNvSpPr/>
          <p:nvPr/>
        </p:nvSpPr>
        <p:spPr>
          <a:xfrm>
            <a:off x="4117462" y="913190"/>
            <a:ext cx="14355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TEAM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CA8987-1437-BE7D-7AEF-FD66B0E443DE}"/>
              </a:ext>
            </a:extLst>
          </p:cNvPr>
          <p:cNvSpPr/>
          <p:nvPr/>
        </p:nvSpPr>
        <p:spPr>
          <a:xfrm>
            <a:off x="8700684" y="2356092"/>
            <a:ext cx="1736963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PROBLEM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4972FC-BD62-4E29-EE08-4B2D5B12C790}"/>
              </a:ext>
            </a:extLst>
          </p:cNvPr>
          <p:cNvSpPr/>
          <p:nvPr/>
        </p:nvSpPr>
        <p:spPr>
          <a:xfrm>
            <a:off x="3609963" y="2545328"/>
            <a:ext cx="2543086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EXISTING SOLUTIONS 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B9F9A65-5216-2189-1AC9-EACA84C89B42}"/>
              </a:ext>
            </a:extLst>
          </p:cNvPr>
          <p:cNvSpPr/>
          <p:nvPr/>
        </p:nvSpPr>
        <p:spPr>
          <a:xfrm>
            <a:off x="7478426" y="4183115"/>
            <a:ext cx="1305005" cy="396689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OUR PLAN</a:t>
            </a:r>
          </a:p>
        </p:txBody>
      </p:sp>
    </p:spTree>
    <p:extLst>
      <p:ext uri="{BB962C8B-B14F-4D97-AF65-F5344CB8AC3E}">
        <p14:creationId xmlns:p14="http://schemas.microsoft.com/office/powerpoint/2010/main" val="18615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031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295</Words>
  <Application>Microsoft Office PowerPoint</Application>
  <PresentationFormat>Widescreen</PresentationFormat>
  <Paragraphs>92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Comic Sans MS</vt:lpstr>
      <vt:lpstr>Office Theme</vt:lpstr>
      <vt:lpstr>e-Conductor</vt:lpstr>
      <vt:lpstr>e-Conductor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96</cp:revision>
  <dcterms:created xsi:type="dcterms:W3CDTF">2024-05-02T14:57:44Z</dcterms:created>
  <dcterms:modified xsi:type="dcterms:W3CDTF">2024-05-09T17:38:45Z</dcterms:modified>
</cp:coreProperties>
</file>